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DE3C-8E41-1987-4AC7-ED44939A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072E2-98E7-8A8B-5C40-00136B0D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5A32-A8A3-62B1-2F97-0A66590E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B239-9E3C-E005-7263-6C33E5D2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F8254-DBBC-0DCB-E1C5-14EA76C2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3DF9-0D71-AC80-62F9-1EB23483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F64E4-5FCC-026C-D333-DFECCB1FC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75388-25AD-C591-4E16-69ADD4B8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EEF7-848D-1AAE-1BA4-CB455B6D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B57B-791C-CBA3-2677-3C1A8CA6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ACA6E-2897-FDC7-2180-43A2F8E6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24001-7E7E-2CDF-F76B-445C5B755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98930-839B-FDB6-1B9A-6050617C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E98E-10D6-9B20-5B36-EC16F35E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285DA-8C9F-0424-8220-3E42E43D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8EAA-2F17-49C0-C463-2BCF50E7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E71B-EDB8-50A3-3011-587D09BCE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65554-3E55-5AB8-A8CF-D0C10E07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37834-BAF4-A5D9-C85C-CFF2A803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59B-9DE6-F58C-4B24-7980DA2B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9ECA-B015-FC10-8CBE-DF8BA8AE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EBB9F-ED1C-861E-D000-88581E34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AC60-E2D0-4371-E169-678270E9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57F4-F5E8-DA33-4A78-8514FF14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E33E-4BEF-F817-1738-BC96EAE0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8CCE-5C37-4949-B05E-A98316AD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C139-9EED-D9F6-71B0-8513178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54998-FE3B-CF82-C3D8-7320548E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9EEED-522E-B2AA-D136-A36138C5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9B789-D4EA-A2B7-E7A7-E5EA9554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8CEDC-2356-6875-81D4-0BC3F60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00FE-E287-5890-CB1D-E7CDA95B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25469-D29B-4684-F6BB-4D5AE3984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48790-1E64-4C10-57EE-6A40418A1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3E965-74D9-45B0-C2E7-A13E220C4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5887A-BD87-5916-B3F4-FCD5A29DF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9C14B-A4FE-7139-CD37-C8326283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67209-4779-92C4-CF03-445CBCC2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1AA3D-0F47-1145-FC1A-32FA3A7A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B3C8-91CC-E7B9-8E81-7A891771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E0404-DA92-B0CD-558B-EAC5AD7E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84C65-DFAA-0A4C-ED0B-96DDE3F5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2A5FD-2B1F-51A0-E964-C777E1D1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69475-CB46-A67E-4D66-3528819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EDEE1-FDC2-496F-E549-76E6A81A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A9D9-2A59-9484-FAA6-F526E47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36E9-2186-CC89-4745-5E7B5CB3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1C82-D57E-8575-C3AE-FEA55C5C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34F0A-B5B6-5771-0923-678A2901D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F48CA-E97A-D988-9958-FFF50C75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348D9-A80D-EE9C-F73C-08BE5A5B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A197B-FAE5-C1CC-7D2D-B520D56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A10E-A068-0F37-B918-02B3D2A6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DA5AD-82F9-A5FD-9FD4-529C9387B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10BF4-C8BD-9B2C-BB92-3C7BAB878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A79ED-29FB-547F-FCD3-A2049FA6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EC8CF-AB34-C171-B629-3B3040F5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B9AE2-DCAA-68E3-D88A-9D0B2039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A6B49-D390-F1E5-295A-672D1C9F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D2FA1-0510-33B8-0C9A-092DA36A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1510A-22FE-083D-BA16-69B46DCBB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D688-5C6B-8840-AB49-866A35CE0BD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C8818-5E8F-4A78-88C1-CCF11F027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72834-3AB0-703A-3BB0-A4F6CBEDC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4CB8-A7DB-4845-A06E-7F1FE8E1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F5787-BA00-E5FA-1E0E-0190BC15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79" y="643467"/>
            <a:ext cx="99016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Lemons, Michele (Biological &amp; Physical Sciences)</dc:creator>
  <cp:lastModifiedBy>Lemons, Michele (Biological &amp; Physical Sciences)</cp:lastModifiedBy>
  <cp:revision>1</cp:revision>
  <dcterms:created xsi:type="dcterms:W3CDTF">2023-09-01T15:56:14Z</dcterms:created>
  <dcterms:modified xsi:type="dcterms:W3CDTF">2023-09-01T15:59:52Z</dcterms:modified>
</cp:coreProperties>
</file>