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43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7" r:id="rId4"/>
    <p:sldId id="270" r:id="rId5"/>
    <p:sldId id="271" r:id="rId6"/>
    <p:sldId id="273" r:id="rId7"/>
    <p:sldId id="275" r:id="rId8"/>
    <p:sldId id="305" r:id="rId9"/>
    <p:sldId id="307" r:id="rId10"/>
    <p:sldId id="30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2955" userDrawn="1">
          <p15:clr>
            <a:srgbClr val="A4A3A4"/>
          </p15:clr>
        </p15:guide>
        <p15:guide id="3" pos="2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443"/>
    <a:srgbClr val="004B87"/>
    <a:srgbClr val="F8CD68"/>
    <a:srgbClr val="7CC7D4"/>
    <a:srgbClr val="005B95"/>
    <a:srgbClr val="004B7D"/>
    <a:srgbClr val="61B99E"/>
    <a:srgbClr val="757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93" autoAdjust="0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248" y="264"/>
      </p:cViewPr>
      <p:guideLst>
        <p:guide orient="horz" pos="4042"/>
        <p:guide pos="2955"/>
        <p:guide pos="20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59" d="100"/>
          <a:sy n="59" d="100"/>
        </p:scale>
        <p:origin x="3226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1B88899-B913-40E5-8905-DF86489F89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54887D-A3D1-4A48-BB6F-77223DF0DF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B84E4-53D9-4A1D-9848-FF5987DB4879}" type="datetimeFigureOut">
              <a:rPr lang="en-US" smtClean="0"/>
              <a:t>6/25/20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B57A8D-494A-40DA-8A3E-423C1EA2F5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E5BDE0-CA54-4841-A639-B38D8731BA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A9FC-1913-4179-8D75-FAF91CF84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59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CBE3F-9EC6-4208-ADA6-0A7D205137E2}" type="datetimeFigureOut">
              <a:rPr lang="en-US" smtClean="0"/>
              <a:t>6/25/20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2B593-1325-4332-B739-82AF8AF5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6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2B593-1325-4332-B739-82AF8AF5D8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8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7984" y="2446947"/>
            <a:ext cx="10076033" cy="1708667"/>
          </a:xfrm>
        </p:spPr>
        <p:txBody>
          <a:bodyPr anchor="ctr" anchorCtr="0">
            <a:normAutofit/>
          </a:bodyPr>
          <a:lstStyle>
            <a:lvl1pPr algn="ctr">
              <a:defRPr sz="4000" b="1" cap="all" spc="100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 TWO LINES OR MORE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984" y="5021686"/>
            <a:ext cx="10076033" cy="11108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4FE45B-60AD-454D-939B-42DDB43AA79B}"/>
              </a:ext>
            </a:extLst>
          </p:cNvPr>
          <p:cNvGrpSpPr/>
          <p:nvPr userDrawn="1"/>
        </p:nvGrpSpPr>
        <p:grpSpPr>
          <a:xfrm>
            <a:off x="2057400" y="2346231"/>
            <a:ext cx="8394192" cy="1934527"/>
            <a:chOff x="850402" y="2419383"/>
            <a:chExt cx="10508161" cy="193452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073AA53-5F82-E840-AB1E-E647C8D6CD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50402" y="4353910"/>
              <a:ext cx="10508161" cy="0"/>
            </a:xfrm>
            <a:prstGeom prst="line">
              <a:avLst/>
            </a:prstGeom>
            <a:ln w="88900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B64A0F4-01D8-B04B-B7D3-C28BCA66FC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50402" y="2419383"/>
              <a:ext cx="10508161" cy="0"/>
            </a:xfrm>
            <a:prstGeom prst="line">
              <a:avLst/>
            </a:prstGeom>
            <a:ln w="88900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FD48C54-D5A2-0643-B2FB-2D72DB2A9D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18100" y="335280"/>
            <a:ext cx="19558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79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- comparision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342883-80A4-43CE-BE2F-BB6DAC8B1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39" y="2444593"/>
            <a:ext cx="5584474" cy="334603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05AFF8-48B8-41E5-B6D1-8AEE7F31AE3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86979" y="2444593"/>
            <a:ext cx="5584474" cy="334603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C40DD-9B3D-4120-8377-A5E612A5EF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700" y="1565275"/>
            <a:ext cx="5584313" cy="636588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BE1A5E40-8CF3-4B86-A0E0-0927C4D28D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87140" y="1565275"/>
            <a:ext cx="5584313" cy="636588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584CAFC-5BCB-41AF-9E88-0879B8A0A4D1}"/>
              </a:ext>
            </a:extLst>
          </p:cNvPr>
          <p:cNvCxnSpPr>
            <a:cxnSpLocks/>
          </p:cNvCxnSpPr>
          <p:nvPr userDrawn="1"/>
        </p:nvCxnSpPr>
        <p:spPr>
          <a:xfrm>
            <a:off x="494019" y="2290832"/>
            <a:ext cx="5483994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9B9CBB-1952-4EBC-B8B0-B6442048616B}"/>
              </a:ext>
            </a:extLst>
          </p:cNvPr>
          <p:cNvCxnSpPr>
            <a:cxnSpLocks/>
          </p:cNvCxnSpPr>
          <p:nvPr userDrawn="1"/>
        </p:nvCxnSpPr>
        <p:spPr>
          <a:xfrm>
            <a:off x="6287459" y="2290832"/>
            <a:ext cx="5483994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750A3BA-08BD-42D5-95B8-94B3DEEBD949}"/>
              </a:ext>
            </a:extLst>
          </p:cNvPr>
          <p:cNvSpPr/>
          <p:nvPr userDrawn="1"/>
        </p:nvSpPr>
        <p:spPr>
          <a:xfrm>
            <a:off x="0" y="6186489"/>
            <a:ext cx="12191999" cy="6715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 descr="A picture containing food&#10;&#10;Description automatically generated">
            <a:extLst>
              <a:ext uri="{FF2B5EF4-FFF2-40B4-BE49-F238E27FC236}">
                <a16:creationId xmlns:a16="http://schemas.microsoft.com/office/drawing/2014/main" id="{014541F3-6DEC-44D7-B48E-E4D6C3F061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5538" y="6337747"/>
            <a:ext cx="1585915" cy="40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7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>
            <a:off x="0" y="6186489"/>
            <a:ext cx="12191999" cy="6715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5538" y="6337747"/>
            <a:ext cx="1585915" cy="40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6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228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aption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539" y="701192"/>
            <a:ext cx="5456655" cy="1112476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05AFF8-48B8-41E5-B6D1-8AEE7F31AE3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86979" y="707430"/>
            <a:ext cx="5584474" cy="495537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C40DD-9B3D-4120-8377-A5E612A5EF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701" y="1919237"/>
            <a:ext cx="5456494" cy="3743565"/>
          </a:xfrm>
          <a:solidFill>
            <a:schemeClr val="bg1">
              <a:lumMod val="95000"/>
            </a:schemeClr>
          </a:solidFill>
        </p:spPr>
        <p:txBody>
          <a:bodyPr tIns="90000" anchor="t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67C9B8-3CAB-4392-B2AB-9AEE19903250}"/>
              </a:ext>
            </a:extLst>
          </p:cNvPr>
          <p:cNvSpPr/>
          <p:nvPr userDrawn="1"/>
        </p:nvSpPr>
        <p:spPr>
          <a:xfrm>
            <a:off x="0" y="6186489"/>
            <a:ext cx="12191999" cy="6715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A picture containing food&#10;&#10;Description automatically generated">
            <a:extLst>
              <a:ext uri="{FF2B5EF4-FFF2-40B4-BE49-F238E27FC236}">
                <a16:creationId xmlns:a16="http://schemas.microsoft.com/office/drawing/2014/main" id="{F86BA87E-DD15-4FC3-9F28-FA846B82A9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5538" y="6337747"/>
            <a:ext cx="1585915" cy="40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291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02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539" y="701192"/>
            <a:ext cx="5456655" cy="1112476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C40DD-9B3D-4120-8377-A5E612A5EF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701" y="1919237"/>
            <a:ext cx="5456494" cy="3743565"/>
          </a:xfrm>
        </p:spPr>
        <p:txBody>
          <a:bodyPr tIns="90000" anchor="t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67C9B8-3CAB-4392-B2AB-9AEE19903250}"/>
              </a:ext>
            </a:extLst>
          </p:cNvPr>
          <p:cNvSpPr/>
          <p:nvPr userDrawn="1"/>
        </p:nvSpPr>
        <p:spPr>
          <a:xfrm>
            <a:off x="0" y="6186489"/>
            <a:ext cx="12191999" cy="6715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A picture containing food&#10;&#10;Description automatically generated">
            <a:extLst>
              <a:ext uri="{FF2B5EF4-FFF2-40B4-BE49-F238E27FC236}">
                <a16:creationId xmlns:a16="http://schemas.microsoft.com/office/drawing/2014/main" id="{F86BA87E-DD15-4FC3-9F28-FA846B82A9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5538" y="6337747"/>
            <a:ext cx="1585915" cy="403199"/>
          </a:xfrm>
          <a:prstGeom prst="rect">
            <a:avLst/>
          </a:prstGeom>
        </p:spPr>
      </p:pic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3AF78EDB-E4EC-4106-9D3C-EEA4D76EA0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78467" y="701192"/>
            <a:ext cx="5592985" cy="49572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509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02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7984" y="2446947"/>
            <a:ext cx="10076033" cy="1708667"/>
          </a:xfrm>
        </p:spPr>
        <p:txBody>
          <a:bodyPr anchor="ctr" anchorCtr="0">
            <a:normAutofit/>
          </a:bodyPr>
          <a:lstStyle>
            <a:lvl1pPr algn="ctr">
              <a:defRPr sz="4000" b="1" cap="all" spc="100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 TWO LINES OR MORE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984" y="5021686"/>
            <a:ext cx="10076033" cy="11108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4FE45B-60AD-454D-939B-42DDB43AA79B}"/>
              </a:ext>
            </a:extLst>
          </p:cNvPr>
          <p:cNvGrpSpPr/>
          <p:nvPr userDrawn="1"/>
        </p:nvGrpSpPr>
        <p:grpSpPr>
          <a:xfrm>
            <a:off x="2057400" y="2346231"/>
            <a:ext cx="8394192" cy="1934527"/>
            <a:chOff x="850402" y="2419383"/>
            <a:chExt cx="10508161" cy="193452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073AA53-5F82-E840-AB1E-E647C8D6CD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50402" y="4353910"/>
              <a:ext cx="10508161" cy="0"/>
            </a:xfrm>
            <a:prstGeom prst="line">
              <a:avLst/>
            </a:prstGeom>
            <a:ln w="88900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B64A0F4-01D8-B04B-B7D3-C28BCA66FC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50402" y="2419383"/>
              <a:ext cx="10508161" cy="0"/>
            </a:xfrm>
            <a:prstGeom prst="line">
              <a:avLst/>
            </a:prstGeom>
            <a:ln w="88900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FD48C54-D5A2-0643-B2FB-2D72DB2A9D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18100" y="335280"/>
            <a:ext cx="19558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19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765" y="2396364"/>
            <a:ext cx="5219499" cy="1752822"/>
          </a:xfrm>
        </p:spPr>
        <p:txBody>
          <a:bodyPr anchor="ctr" anchorCtr="0">
            <a:normAutofit/>
          </a:bodyPr>
          <a:lstStyle>
            <a:lvl1pPr algn="l">
              <a:defRPr sz="4000" b="1" cap="none" spc="100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 two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765" y="4666826"/>
            <a:ext cx="5219499" cy="111089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73AA53-5F82-E840-AB1E-E647C8D6CDE5}"/>
              </a:ext>
            </a:extLst>
          </p:cNvPr>
          <p:cNvCxnSpPr>
            <a:cxnSpLocks/>
          </p:cNvCxnSpPr>
          <p:nvPr userDrawn="1"/>
        </p:nvCxnSpPr>
        <p:spPr>
          <a:xfrm>
            <a:off x="321765" y="4260755"/>
            <a:ext cx="5219499" cy="0"/>
          </a:xfrm>
          <a:prstGeom prst="line">
            <a:avLst/>
          </a:prstGeom>
          <a:ln w="101600">
            <a:solidFill>
              <a:schemeClr val="accent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C3AF7294-174D-DD41-8895-40B9B73E09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765" y="324399"/>
            <a:ext cx="3011493" cy="7630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9F5836-6219-1D43-A1D6-9F82D1501C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t="1" r="33397" b="31555"/>
          <a:stretch/>
        </p:blipFill>
        <p:spPr>
          <a:xfrm>
            <a:off x="5718629" y="0"/>
            <a:ext cx="6673428" cy="6857996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8D38A8-58B0-7649-A02F-43DB5F29F47D}"/>
              </a:ext>
            </a:extLst>
          </p:cNvPr>
          <p:cNvCxnSpPr>
            <a:cxnSpLocks/>
          </p:cNvCxnSpPr>
          <p:nvPr userDrawn="1"/>
        </p:nvCxnSpPr>
        <p:spPr>
          <a:xfrm>
            <a:off x="321765" y="2286000"/>
            <a:ext cx="5219499" cy="0"/>
          </a:xfrm>
          <a:prstGeom prst="line">
            <a:avLst/>
          </a:prstGeom>
          <a:ln w="101600">
            <a:solidFill>
              <a:schemeClr val="accent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467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765" y="4666826"/>
            <a:ext cx="5219499" cy="111089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C3AF7294-174D-DD41-8895-40B9B73E09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765" y="324399"/>
            <a:ext cx="3011493" cy="7630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9F5836-6219-1D43-A1D6-9F82D1501C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t="1" r="33397" b="31555"/>
          <a:stretch/>
        </p:blipFill>
        <p:spPr>
          <a:xfrm>
            <a:off x="5718629" y="0"/>
            <a:ext cx="6673428" cy="6857996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A4E7599C-3488-42F5-873D-6CB8B78F0F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764" y="2788354"/>
            <a:ext cx="5219499" cy="1499138"/>
          </a:xfrm>
          <a:custGeom>
            <a:avLst/>
            <a:gdLst>
              <a:gd name="connsiteX0" fmla="*/ 0 w 5219499"/>
              <a:gd name="connsiteY0" fmla="*/ 1970180 h 2070000"/>
              <a:gd name="connsiteX1" fmla="*/ 5219499 w 5219499"/>
              <a:gd name="connsiteY1" fmla="*/ 1970180 h 2070000"/>
              <a:gd name="connsiteX2" fmla="*/ 5219499 w 5219499"/>
              <a:gd name="connsiteY2" fmla="*/ 2070000 h 2070000"/>
              <a:gd name="connsiteX3" fmla="*/ 0 w 5219499"/>
              <a:gd name="connsiteY3" fmla="*/ 2070000 h 2070000"/>
              <a:gd name="connsiteX4" fmla="*/ 0 w 5219499"/>
              <a:gd name="connsiteY4" fmla="*/ 0 h 2070000"/>
              <a:gd name="connsiteX5" fmla="*/ 5219499 w 5219499"/>
              <a:gd name="connsiteY5" fmla="*/ 0 h 2070000"/>
              <a:gd name="connsiteX6" fmla="*/ 5219499 w 5219499"/>
              <a:gd name="connsiteY6" fmla="*/ 102103 h 2070000"/>
              <a:gd name="connsiteX7" fmla="*/ 0 w 5219499"/>
              <a:gd name="connsiteY7" fmla="*/ 102103 h 20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9499" h="2070000">
                <a:moveTo>
                  <a:pt x="0" y="1970180"/>
                </a:moveTo>
                <a:lnTo>
                  <a:pt x="5219499" y="1970180"/>
                </a:lnTo>
                <a:lnTo>
                  <a:pt x="5219499" y="2070000"/>
                </a:lnTo>
                <a:lnTo>
                  <a:pt x="0" y="2070000"/>
                </a:lnTo>
                <a:close/>
                <a:moveTo>
                  <a:pt x="0" y="0"/>
                </a:moveTo>
                <a:lnTo>
                  <a:pt x="5219499" y="0"/>
                </a:lnTo>
                <a:lnTo>
                  <a:pt x="5219499" y="102103"/>
                </a:lnTo>
                <a:lnTo>
                  <a:pt x="0" y="102103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 tIns="468000" bIns="468000" anchor="ctr" anchorCtr="0">
            <a:spAutoFit/>
          </a:bodyPr>
          <a:lstStyle>
            <a:lvl1pPr algn="l">
              <a:defRPr sz="4000" b="1" cap="none" spc="100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277576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01541" y="1678918"/>
            <a:ext cx="6783123" cy="2120914"/>
          </a:xfrm>
        </p:spPr>
        <p:txBody>
          <a:bodyPr anchor="b" anchorCtr="0">
            <a:normAutofit/>
          </a:bodyPr>
          <a:lstStyle>
            <a:lvl1pPr algn="l">
              <a:defRPr sz="4400" b="0" cap="none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two line option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1541" y="4322471"/>
            <a:ext cx="6783123" cy="111089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F294058-6CF4-4944-934A-B3A0C568E25A}"/>
              </a:ext>
            </a:extLst>
          </p:cNvPr>
          <p:cNvCxnSpPr>
            <a:cxnSpLocks/>
          </p:cNvCxnSpPr>
          <p:nvPr userDrawn="1"/>
        </p:nvCxnSpPr>
        <p:spPr>
          <a:xfrm>
            <a:off x="3211269" y="3960440"/>
            <a:ext cx="6673395" cy="0"/>
          </a:xfrm>
          <a:prstGeom prst="line">
            <a:avLst/>
          </a:prstGeom>
          <a:ln w="127000">
            <a:solidFill>
              <a:schemeClr val="bg1">
                <a:lumMod val="8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851798A-04A9-374C-88A3-FE521EF0B451}"/>
              </a:ext>
            </a:extLst>
          </p:cNvPr>
          <p:cNvSpPr/>
          <p:nvPr userDrawn="1"/>
        </p:nvSpPr>
        <p:spPr>
          <a:xfrm>
            <a:off x="0" y="0"/>
            <a:ext cx="240487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0205B7-60E0-D445-882F-01DC3F827B5C}"/>
              </a:ext>
            </a:extLst>
          </p:cNvPr>
          <p:cNvSpPr/>
          <p:nvPr userDrawn="1"/>
        </p:nvSpPr>
        <p:spPr>
          <a:xfrm rot="16200000">
            <a:off x="-1000720" y="3397542"/>
            <a:ext cx="6858002" cy="629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094D0A0-11F3-2C42-962C-A87D5FFFAD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5176" y="307848"/>
            <a:ext cx="1905000" cy="132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593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ADCA47-6453-4AD8-9DFD-9D364CD8D6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98328" y="0"/>
            <a:ext cx="4783281" cy="68580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765" y="2059918"/>
            <a:ext cx="6673395" cy="2120914"/>
          </a:xfrm>
        </p:spPr>
        <p:txBody>
          <a:bodyPr anchor="b" anchorCtr="0">
            <a:normAutofit/>
          </a:bodyPr>
          <a:lstStyle>
            <a:lvl1pPr algn="l">
              <a:defRPr sz="6000" b="1" cap="none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765" y="4764024"/>
            <a:ext cx="6673395" cy="76773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F294058-6CF4-4944-934A-B3A0C568E25A}"/>
              </a:ext>
            </a:extLst>
          </p:cNvPr>
          <p:cNvCxnSpPr>
            <a:cxnSpLocks/>
          </p:cNvCxnSpPr>
          <p:nvPr userDrawn="1"/>
        </p:nvCxnSpPr>
        <p:spPr>
          <a:xfrm>
            <a:off x="321765" y="4390208"/>
            <a:ext cx="6399075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C79CE745-D7DF-DF45-B34F-A17EF112EF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765" y="472106"/>
            <a:ext cx="3035798" cy="77181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F97928E-77C0-3F41-9832-949973094B60}"/>
              </a:ext>
            </a:extLst>
          </p:cNvPr>
          <p:cNvCxnSpPr>
            <a:cxnSpLocks/>
          </p:cNvCxnSpPr>
          <p:nvPr userDrawn="1"/>
        </p:nvCxnSpPr>
        <p:spPr>
          <a:xfrm>
            <a:off x="7323021" y="0"/>
            <a:ext cx="0" cy="685800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8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765" y="2396364"/>
            <a:ext cx="5219499" cy="1752822"/>
          </a:xfrm>
        </p:spPr>
        <p:txBody>
          <a:bodyPr anchor="ctr" anchorCtr="0">
            <a:normAutofit/>
          </a:bodyPr>
          <a:lstStyle>
            <a:lvl1pPr algn="l">
              <a:defRPr sz="4000" b="1" cap="none" spc="100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 two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765" y="4666826"/>
            <a:ext cx="5219499" cy="111089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73AA53-5F82-E840-AB1E-E647C8D6CDE5}"/>
              </a:ext>
            </a:extLst>
          </p:cNvPr>
          <p:cNvCxnSpPr>
            <a:cxnSpLocks/>
          </p:cNvCxnSpPr>
          <p:nvPr userDrawn="1"/>
        </p:nvCxnSpPr>
        <p:spPr>
          <a:xfrm>
            <a:off x="321765" y="4260755"/>
            <a:ext cx="5219499" cy="0"/>
          </a:xfrm>
          <a:prstGeom prst="line">
            <a:avLst/>
          </a:prstGeom>
          <a:ln w="101600">
            <a:solidFill>
              <a:schemeClr val="accent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C3AF7294-174D-DD41-8895-40B9B73E09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765" y="324399"/>
            <a:ext cx="3011493" cy="7630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9F5836-6219-1D43-A1D6-9F82D1501C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t="1" r="33397" b="31555"/>
          <a:stretch/>
        </p:blipFill>
        <p:spPr>
          <a:xfrm>
            <a:off x="5718629" y="0"/>
            <a:ext cx="6673428" cy="6857996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8D38A8-58B0-7649-A02F-43DB5F29F47D}"/>
              </a:ext>
            </a:extLst>
          </p:cNvPr>
          <p:cNvCxnSpPr>
            <a:cxnSpLocks/>
          </p:cNvCxnSpPr>
          <p:nvPr userDrawn="1"/>
        </p:nvCxnSpPr>
        <p:spPr>
          <a:xfrm>
            <a:off x="321765" y="2286000"/>
            <a:ext cx="5219499" cy="0"/>
          </a:xfrm>
          <a:prstGeom prst="line">
            <a:avLst/>
          </a:prstGeom>
          <a:ln w="101600">
            <a:solidFill>
              <a:schemeClr val="accent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812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2704" userDrawn="1">
          <p15:clr>
            <a:srgbClr val="FBAE40"/>
          </p15:clr>
        </p15:guide>
        <p15:guide id="4" orient="horz" pos="141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0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ABC883-D0EE-0846-9F43-FB50EE865946}"/>
              </a:ext>
            </a:extLst>
          </p:cNvPr>
          <p:cNvCxnSpPr>
            <a:cxnSpLocks/>
          </p:cNvCxnSpPr>
          <p:nvPr userDrawn="1"/>
        </p:nvCxnSpPr>
        <p:spPr>
          <a:xfrm>
            <a:off x="370390" y="2045436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404998-6091-9145-B016-B501A73EB38F}"/>
              </a:ext>
            </a:extLst>
          </p:cNvPr>
          <p:cNvCxnSpPr>
            <a:cxnSpLocks/>
          </p:cNvCxnSpPr>
          <p:nvPr userDrawn="1"/>
        </p:nvCxnSpPr>
        <p:spPr>
          <a:xfrm>
            <a:off x="370390" y="4741634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670C4D-78AD-4E54-A714-2D735498D4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389" y="2116366"/>
            <a:ext cx="11470511" cy="2536656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1" kern="1200" cap="all" spc="100" baseline="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IN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896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2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B3FB-40DA-CD40-8E37-A1C9998C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0" y="2142894"/>
            <a:ext cx="11470511" cy="2496314"/>
          </a:xfrm>
        </p:spPr>
        <p:txBody>
          <a:bodyPr anchor="ctr" anchorCtr="0"/>
          <a:lstStyle>
            <a:lvl1pPr>
              <a:defRPr sz="6000" b="1" cap="all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ABC883-D0EE-0846-9F43-FB50EE865946}"/>
              </a:ext>
            </a:extLst>
          </p:cNvPr>
          <p:cNvCxnSpPr>
            <a:cxnSpLocks/>
          </p:cNvCxnSpPr>
          <p:nvPr userDrawn="1"/>
        </p:nvCxnSpPr>
        <p:spPr>
          <a:xfrm>
            <a:off x="370390" y="2045436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404998-6091-9145-B016-B501A73EB38F}"/>
              </a:ext>
            </a:extLst>
          </p:cNvPr>
          <p:cNvCxnSpPr>
            <a:cxnSpLocks/>
          </p:cNvCxnSpPr>
          <p:nvPr userDrawn="1"/>
        </p:nvCxnSpPr>
        <p:spPr>
          <a:xfrm>
            <a:off x="370390" y="4741634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488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8FDE-C56E-D844-85E7-EB398ED37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39" y="1689894"/>
            <a:ext cx="11377914" cy="3589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 rot="10800000">
            <a:off x="393538" y="6206805"/>
            <a:ext cx="11569861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539" y="6358747"/>
            <a:ext cx="1420718" cy="361200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C1400FB-901D-4EA6-8E3B-ADF9DDD19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53520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Footer Text   |</a:t>
            </a:r>
          </a:p>
        </p:txBody>
      </p:sp>
      <p:sp>
        <p:nvSpPr>
          <p:cNvPr id="15" name="Slide Number Placeholder 8">
            <a:extLst>
              <a:ext uri="{FF2B5EF4-FFF2-40B4-BE49-F238E27FC236}">
                <a16:creationId xmlns:a16="http://schemas.microsoft.com/office/drawing/2014/main" id="{5D350D48-6FEA-4B0E-9A34-243342D8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3406" y="6347077"/>
            <a:ext cx="45966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86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3" pos="152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 rot="10800000">
            <a:off x="393538" y="6206805"/>
            <a:ext cx="11569861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539" y="6358747"/>
            <a:ext cx="1420718" cy="3612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342883-80A4-43CE-BE2F-BB6DAC8B1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39" y="1689894"/>
            <a:ext cx="5584474" cy="400752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05AFF8-48B8-41E5-B6D1-8AEE7F31AE3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86979" y="1689894"/>
            <a:ext cx="5584474" cy="400752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03141B2-9738-489C-B629-927BDAD29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53520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Footer Text   |</a:t>
            </a: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97F6D9AA-B356-4034-A91C-F6BD91D8C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3406" y="6346518"/>
            <a:ext cx="45966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197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Comparision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 rot="10800000">
            <a:off x="393538" y="6206805"/>
            <a:ext cx="11569861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539" y="6358747"/>
            <a:ext cx="1420718" cy="3612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342883-80A4-43CE-BE2F-BB6DAC8B1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39" y="2444593"/>
            <a:ext cx="5584474" cy="334603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05AFF8-48B8-41E5-B6D1-8AEE7F31AE3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86979" y="2444593"/>
            <a:ext cx="5584474" cy="334603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C40DD-9B3D-4120-8377-A5E612A5EF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700" y="1565275"/>
            <a:ext cx="5584313" cy="636588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BE1A5E40-8CF3-4B86-A0E0-0927C4D28D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87140" y="1565275"/>
            <a:ext cx="5584313" cy="636588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584CAFC-5BCB-41AF-9E88-0879B8A0A4D1}"/>
              </a:ext>
            </a:extLst>
          </p:cNvPr>
          <p:cNvCxnSpPr>
            <a:cxnSpLocks/>
          </p:cNvCxnSpPr>
          <p:nvPr userDrawn="1"/>
        </p:nvCxnSpPr>
        <p:spPr>
          <a:xfrm>
            <a:off x="494019" y="2290832"/>
            <a:ext cx="5483994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9B9CBB-1952-4EBC-B8B0-B6442048616B}"/>
              </a:ext>
            </a:extLst>
          </p:cNvPr>
          <p:cNvCxnSpPr>
            <a:cxnSpLocks/>
          </p:cNvCxnSpPr>
          <p:nvPr userDrawn="1"/>
        </p:nvCxnSpPr>
        <p:spPr>
          <a:xfrm>
            <a:off x="6287459" y="2290832"/>
            <a:ext cx="5483994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97E1309-5F70-4A89-9DF9-BA534EA66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53520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Footer Text   |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99CF5198-FDFD-4BF4-A13E-EFE74270A59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23406" y="6346518"/>
            <a:ext cx="45966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50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02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 rot="10800000">
            <a:off x="393538" y="6206805"/>
            <a:ext cx="11569861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539" y="6358747"/>
            <a:ext cx="1420718" cy="361200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FC6C43-C4D6-4F1F-AB26-C50A9012C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53520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Footer Text   |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5D3D09C-363A-4037-9AC9-805AC98D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3406" y="6346518"/>
            <a:ext cx="45966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61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3032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aption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539" y="701192"/>
            <a:ext cx="5456655" cy="1112476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 rot="10800000">
            <a:off x="393538" y="6206805"/>
            <a:ext cx="11569861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539" y="6358747"/>
            <a:ext cx="1420718" cy="3612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05AFF8-48B8-41E5-B6D1-8AEE7F31AE3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86979" y="707430"/>
            <a:ext cx="5584474" cy="495537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C40DD-9B3D-4120-8377-A5E612A5EF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701" y="1919237"/>
            <a:ext cx="5456494" cy="3743565"/>
          </a:xfrm>
          <a:solidFill>
            <a:schemeClr val="bg1">
              <a:lumMod val="95000"/>
            </a:schemeClr>
          </a:solidFill>
        </p:spPr>
        <p:txBody>
          <a:bodyPr tIns="90000" anchor="t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CBFE95F-EE30-44F6-B1B5-8C55C12C7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53520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Footer Text   |</a:t>
            </a: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A5F77003-CA33-4908-A62A-89678485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3406" y="6346518"/>
            <a:ext cx="45966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878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02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539" y="701192"/>
            <a:ext cx="5456655" cy="1112476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 rot="10800000">
            <a:off x="393538" y="6206805"/>
            <a:ext cx="11569861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539" y="6358747"/>
            <a:ext cx="1420718" cy="3612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C40DD-9B3D-4120-8377-A5E612A5EF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701" y="1919237"/>
            <a:ext cx="5456494" cy="3743565"/>
          </a:xfrm>
        </p:spPr>
        <p:txBody>
          <a:bodyPr tIns="90000" anchor="t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BCD803E7-D209-4F7B-9B80-33B26D4A4C6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78467" y="701192"/>
            <a:ext cx="5592985" cy="49572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dirty="0"/>
            </a:lvl1pPr>
          </a:lstStyle>
          <a:p>
            <a:pPr lvl="0"/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DB6DE31-CE2B-4966-AD5F-06B1D8272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53520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Footer Text   |</a:t>
            </a:r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5BC0DFB2-7636-4E90-AAC8-F986515B997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23406" y="6346518"/>
            <a:ext cx="45966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293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02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765" y="4666826"/>
            <a:ext cx="5219499" cy="111089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C3AF7294-174D-DD41-8895-40B9B73E09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765" y="324399"/>
            <a:ext cx="3011493" cy="7630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9F5836-6219-1D43-A1D6-9F82D1501C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t="1" r="33397" b="31555"/>
          <a:stretch/>
        </p:blipFill>
        <p:spPr>
          <a:xfrm>
            <a:off x="5718629" y="0"/>
            <a:ext cx="6673428" cy="6857996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A4E7599C-3488-42F5-873D-6CB8B78F0F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764" y="2788354"/>
            <a:ext cx="5219499" cy="1499138"/>
          </a:xfrm>
          <a:custGeom>
            <a:avLst/>
            <a:gdLst>
              <a:gd name="connsiteX0" fmla="*/ 0 w 5219499"/>
              <a:gd name="connsiteY0" fmla="*/ 1970180 h 2070000"/>
              <a:gd name="connsiteX1" fmla="*/ 5219499 w 5219499"/>
              <a:gd name="connsiteY1" fmla="*/ 1970180 h 2070000"/>
              <a:gd name="connsiteX2" fmla="*/ 5219499 w 5219499"/>
              <a:gd name="connsiteY2" fmla="*/ 2070000 h 2070000"/>
              <a:gd name="connsiteX3" fmla="*/ 0 w 5219499"/>
              <a:gd name="connsiteY3" fmla="*/ 2070000 h 2070000"/>
              <a:gd name="connsiteX4" fmla="*/ 0 w 5219499"/>
              <a:gd name="connsiteY4" fmla="*/ 0 h 2070000"/>
              <a:gd name="connsiteX5" fmla="*/ 5219499 w 5219499"/>
              <a:gd name="connsiteY5" fmla="*/ 0 h 2070000"/>
              <a:gd name="connsiteX6" fmla="*/ 5219499 w 5219499"/>
              <a:gd name="connsiteY6" fmla="*/ 102103 h 2070000"/>
              <a:gd name="connsiteX7" fmla="*/ 0 w 5219499"/>
              <a:gd name="connsiteY7" fmla="*/ 102103 h 20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9499" h="2070000">
                <a:moveTo>
                  <a:pt x="0" y="1970180"/>
                </a:moveTo>
                <a:lnTo>
                  <a:pt x="5219499" y="1970180"/>
                </a:lnTo>
                <a:lnTo>
                  <a:pt x="5219499" y="2070000"/>
                </a:lnTo>
                <a:lnTo>
                  <a:pt x="0" y="2070000"/>
                </a:lnTo>
                <a:close/>
                <a:moveTo>
                  <a:pt x="0" y="0"/>
                </a:moveTo>
                <a:lnTo>
                  <a:pt x="5219499" y="0"/>
                </a:lnTo>
                <a:lnTo>
                  <a:pt x="5219499" y="102103"/>
                </a:lnTo>
                <a:lnTo>
                  <a:pt x="0" y="102103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 tIns="468000" bIns="468000" anchor="ctr" anchorCtr="0">
            <a:spAutoFit/>
          </a:bodyPr>
          <a:lstStyle>
            <a:lvl1pPr algn="l">
              <a:defRPr sz="4000" b="1" cap="none" spc="100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6112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01541" y="1678918"/>
            <a:ext cx="6783123" cy="2120914"/>
          </a:xfrm>
        </p:spPr>
        <p:txBody>
          <a:bodyPr anchor="b" anchorCtr="0">
            <a:normAutofit/>
          </a:bodyPr>
          <a:lstStyle>
            <a:lvl1pPr algn="l">
              <a:defRPr sz="4400" b="0" cap="none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two line option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1541" y="4322471"/>
            <a:ext cx="6783123" cy="111089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F294058-6CF4-4944-934A-B3A0C568E25A}"/>
              </a:ext>
            </a:extLst>
          </p:cNvPr>
          <p:cNvCxnSpPr>
            <a:cxnSpLocks/>
          </p:cNvCxnSpPr>
          <p:nvPr userDrawn="1"/>
        </p:nvCxnSpPr>
        <p:spPr>
          <a:xfrm>
            <a:off x="3161701" y="3960440"/>
            <a:ext cx="6783123" cy="0"/>
          </a:xfrm>
          <a:prstGeom prst="line">
            <a:avLst/>
          </a:prstGeom>
          <a:ln w="127000">
            <a:solidFill>
              <a:schemeClr val="bg1">
                <a:lumMod val="8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851798A-04A9-374C-88A3-FE521EF0B451}"/>
              </a:ext>
            </a:extLst>
          </p:cNvPr>
          <p:cNvSpPr/>
          <p:nvPr userDrawn="1"/>
        </p:nvSpPr>
        <p:spPr>
          <a:xfrm>
            <a:off x="0" y="0"/>
            <a:ext cx="240487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0205B7-60E0-D445-882F-01DC3F827B5C}"/>
              </a:ext>
            </a:extLst>
          </p:cNvPr>
          <p:cNvSpPr/>
          <p:nvPr userDrawn="1"/>
        </p:nvSpPr>
        <p:spPr>
          <a:xfrm rot="16200000">
            <a:off x="-1000720" y="3397542"/>
            <a:ext cx="6858002" cy="629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094D0A0-11F3-2C42-962C-A87D5FFFAD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5176" y="307848"/>
            <a:ext cx="1905000" cy="132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36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ADCA47-6453-4AD8-9DFD-9D364CD8D6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98328" y="0"/>
            <a:ext cx="4783281" cy="68580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40400A-919B-934E-9D98-9F33A1B5E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765" y="2059918"/>
            <a:ext cx="6673395" cy="2120914"/>
          </a:xfrm>
        </p:spPr>
        <p:txBody>
          <a:bodyPr anchor="b" anchorCtr="0">
            <a:normAutofit/>
          </a:bodyPr>
          <a:lstStyle>
            <a:lvl1pPr algn="l">
              <a:defRPr sz="6000" b="1" cap="none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8C680-6D27-6344-8B74-E740143C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765" y="4764024"/>
            <a:ext cx="6673395" cy="76773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F294058-6CF4-4944-934A-B3A0C568E25A}"/>
              </a:ext>
            </a:extLst>
          </p:cNvPr>
          <p:cNvCxnSpPr>
            <a:cxnSpLocks/>
          </p:cNvCxnSpPr>
          <p:nvPr userDrawn="1"/>
        </p:nvCxnSpPr>
        <p:spPr>
          <a:xfrm>
            <a:off x="321765" y="4390208"/>
            <a:ext cx="6399075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C79CE745-D7DF-DF45-B34F-A17EF112EF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765" y="472106"/>
            <a:ext cx="3035798" cy="77181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F97928E-77C0-3F41-9832-949973094B60}"/>
              </a:ext>
            </a:extLst>
          </p:cNvPr>
          <p:cNvCxnSpPr>
            <a:cxnSpLocks/>
          </p:cNvCxnSpPr>
          <p:nvPr userDrawn="1"/>
        </p:nvCxnSpPr>
        <p:spPr>
          <a:xfrm>
            <a:off x="7323021" y="0"/>
            <a:ext cx="0" cy="685800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40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0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ABC883-D0EE-0846-9F43-FB50EE865946}"/>
              </a:ext>
            </a:extLst>
          </p:cNvPr>
          <p:cNvCxnSpPr>
            <a:cxnSpLocks/>
          </p:cNvCxnSpPr>
          <p:nvPr userDrawn="1"/>
        </p:nvCxnSpPr>
        <p:spPr>
          <a:xfrm>
            <a:off x="370390" y="2045436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404998-6091-9145-B016-B501A73EB38F}"/>
              </a:ext>
            </a:extLst>
          </p:cNvPr>
          <p:cNvCxnSpPr>
            <a:cxnSpLocks/>
          </p:cNvCxnSpPr>
          <p:nvPr userDrawn="1"/>
        </p:nvCxnSpPr>
        <p:spPr>
          <a:xfrm>
            <a:off x="370390" y="4741634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670C4D-78AD-4E54-A714-2D735498D4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389" y="2116366"/>
            <a:ext cx="11470511" cy="2536656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1" kern="1200" cap="all" spc="100" baseline="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IN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8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2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B3FB-40DA-CD40-8E37-A1C9998C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0" y="2142894"/>
            <a:ext cx="11470511" cy="2496314"/>
          </a:xfrm>
        </p:spPr>
        <p:txBody>
          <a:bodyPr anchor="ctr" anchorCtr="0"/>
          <a:lstStyle>
            <a:lvl1pPr>
              <a:defRPr sz="6000" b="1" cap="all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ABC883-D0EE-0846-9F43-FB50EE865946}"/>
              </a:ext>
            </a:extLst>
          </p:cNvPr>
          <p:cNvCxnSpPr>
            <a:cxnSpLocks/>
          </p:cNvCxnSpPr>
          <p:nvPr userDrawn="1"/>
        </p:nvCxnSpPr>
        <p:spPr>
          <a:xfrm>
            <a:off x="370390" y="2045436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404998-6091-9145-B016-B501A73EB38F}"/>
              </a:ext>
            </a:extLst>
          </p:cNvPr>
          <p:cNvCxnSpPr>
            <a:cxnSpLocks/>
          </p:cNvCxnSpPr>
          <p:nvPr userDrawn="1"/>
        </p:nvCxnSpPr>
        <p:spPr>
          <a:xfrm>
            <a:off x="370390" y="4741634"/>
            <a:ext cx="11470511" cy="0"/>
          </a:xfrm>
          <a:prstGeom prst="line">
            <a:avLst/>
          </a:prstGeom>
          <a:ln w="1270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23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8FDE-C56E-D844-85E7-EB398ED37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39" y="1689894"/>
            <a:ext cx="11377914" cy="3589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>
            <a:off x="0" y="6186489"/>
            <a:ext cx="12191999" cy="6715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5538" y="6337747"/>
            <a:ext cx="1585915" cy="40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9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0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3E34-BB08-564B-A6BD-6B6119F2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47229"/>
            <a:ext cx="11377914" cy="111247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8FE26-84BF-4E4D-9A3F-4A2907F57A89}"/>
              </a:ext>
            </a:extLst>
          </p:cNvPr>
          <p:cNvSpPr/>
          <p:nvPr userDrawn="1"/>
        </p:nvSpPr>
        <p:spPr>
          <a:xfrm>
            <a:off x="0" y="6186489"/>
            <a:ext cx="12191999" cy="6715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9A401226-BF5B-AD48-98F2-E2387FFA6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5538" y="6337747"/>
            <a:ext cx="1585915" cy="40319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5FA765-C329-4CF3-B230-5B3E22A0A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39" y="1689894"/>
            <a:ext cx="5584474" cy="400752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10546D9-1775-4E4E-B8D4-3E8148481D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86979" y="1689894"/>
            <a:ext cx="5584474" cy="400752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988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E35892-F7A2-F245-AFB2-7B6EE1A4E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65125"/>
            <a:ext cx="113779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5C16E-1DA1-7C43-9C36-E6396AD0D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539" y="1825625"/>
            <a:ext cx="113779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C725D-CA6D-1B4A-AA24-20E02919C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3539" y="6356350"/>
            <a:ext cx="318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57F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C21010C-FB85-4F37-974F-804C2F20C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05475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|   Footer Text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BE69F29B-25EF-4A97-A875-24DB06525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9866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04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65" r:id="rId2"/>
    <p:sldLayoutId id="2147483767" r:id="rId3"/>
    <p:sldLayoutId id="2147483706" r:id="rId4"/>
    <p:sldLayoutId id="2147483663" r:id="rId5"/>
    <p:sldLayoutId id="2147483651" r:id="rId6"/>
    <p:sldLayoutId id="2147483707" r:id="rId7"/>
    <p:sldLayoutId id="2147483670" r:id="rId8"/>
    <p:sldLayoutId id="2147483710" r:id="rId9"/>
    <p:sldLayoutId id="2147483718" r:id="rId10"/>
    <p:sldLayoutId id="2147483708" r:id="rId11"/>
    <p:sldLayoutId id="2147483664" r:id="rId12"/>
    <p:sldLayoutId id="2147483715" r:id="rId13"/>
    <p:sldLayoutId id="2147483717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B9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E35892-F7A2-F245-AFB2-7B6EE1A4E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39" y="365125"/>
            <a:ext cx="113779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5C16E-1DA1-7C43-9C36-E6396AD0D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539" y="1825625"/>
            <a:ext cx="113779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C725D-CA6D-1B4A-AA24-20E02919C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3539" y="6356350"/>
            <a:ext cx="318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57F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C21010C-FB85-4F37-974F-804C2F20C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05475" y="631478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Footer Text</a:t>
            </a:r>
            <a:endParaRPr lang="en-US" dirty="0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BE69F29B-25EF-4A97-A875-24DB06525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9866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220985-0172-4336-81FF-E07329F0D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68" r:id="rId3"/>
    <p:sldLayoutId id="2147483748" r:id="rId4"/>
    <p:sldLayoutId id="2147483749" r:id="rId5"/>
    <p:sldLayoutId id="2147483750" r:id="rId6"/>
    <p:sldLayoutId id="2147483751" r:id="rId7"/>
    <p:sldLayoutId id="2147483753" r:id="rId8"/>
    <p:sldLayoutId id="2147483755" r:id="rId9"/>
    <p:sldLayoutId id="2147483756" r:id="rId10"/>
    <p:sldLayoutId id="2147483759" r:id="rId11"/>
    <p:sldLayoutId id="2147483760" r:id="rId12"/>
    <p:sldLayoutId id="2147483761" r:id="rId13"/>
    <p:sldLayoutId id="2147483763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B9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7F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9BE0-C005-6F43-B589-46F6E49F4A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AB5F7A-3F48-444D-9EF7-F5058CCE6F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5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40790FCD-80EE-4CE0-985F-45903C9BF4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32CE87-A1D7-41E7-ABB1-09A6A465B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64" y="2788354"/>
            <a:ext cx="5219499" cy="14991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43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C82B7-53D1-154F-BC52-5FFB4F001B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FDFEEA-571D-BB4F-8F06-FE6462B91B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6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0CB8F2-D67F-4C06-8AC8-A5CAE51A83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26B2869-8DD5-467B-AF9D-EECCB06876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95BE71-1E53-FF41-8F6E-7F919D5FA6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0170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AE277A5-98D4-4A35-9A62-0B7CFE5479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C8E6797-9689-4585-9E31-4B432B910C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0725" y="2143125"/>
            <a:ext cx="11471275" cy="2495550"/>
          </a:xfrm>
        </p:spPr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5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04B3E3-8570-4CD0-ACEF-B7BF093F3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9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F92B-83CB-7640-AF9E-38893C13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3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5BC8-C737-4A42-9B1B-7891A384A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C9F40-CF20-2541-838D-BDFCB56AF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6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4BC85-8FB8-864F-B5E7-5A64A7371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DC95D-310C-244A-96E9-F8160587B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623EB9-9F08-4841-9BC3-887C25394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Footer Text   |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514BEE-3499-D84A-82E2-DAF869215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0985-0172-4336-81FF-E07329F0D7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6531"/>
      </p:ext>
    </p:extLst>
  </p:cSld>
  <p:clrMapOvr>
    <a:masterClrMapping/>
  </p:clrMapOvr>
</p:sld>
</file>

<file path=ppt/theme/theme1.xml><?xml version="1.0" encoding="utf-8"?>
<a:theme xmlns:a="http://schemas.openxmlformats.org/drawingml/2006/main" name="01 Office Theme_Gray box footer">
  <a:themeElements>
    <a:clrScheme name="Assump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B87"/>
      </a:accent1>
      <a:accent2>
        <a:srgbClr val="4EC3E0"/>
      </a:accent2>
      <a:accent3>
        <a:srgbClr val="FFC845"/>
      </a:accent3>
      <a:accent4>
        <a:srgbClr val="004B87"/>
      </a:accent4>
      <a:accent5>
        <a:srgbClr val="4EC3E0"/>
      </a:accent5>
      <a:accent6>
        <a:srgbClr val="FFC845"/>
      </a:accent6>
      <a:hlink>
        <a:srgbClr val="0563C1"/>
      </a:hlink>
      <a:folHlink>
        <a:srgbClr val="954F72"/>
      </a:folHlink>
    </a:clrScheme>
    <a:fontScheme name="Assump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02 Office Theme_Line footer">
  <a:themeElements>
    <a:clrScheme name="Assump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B87"/>
      </a:accent1>
      <a:accent2>
        <a:srgbClr val="4EC3E0"/>
      </a:accent2>
      <a:accent3>
        <a:srgbClr val="FFC845"/>
      </a:accent3>
      <a:accent4>
        <a:srgbClr val="004B87"/>
      </a:accent4>
      <a:accent5>
        <a:srgbClr val="4EC3E0"/>
      </a:accent5>
      <a:accent6>
        <a:srgbClr val="FFC845"/>
      </a:accent6>
      <a:hlink>
        <a:srgbClr val="0563C1"/>
      </a:hlink>
      <a:folHlink>
        <a:srgbClr val="954F72"/>
      </a:folHlink>
    </a:clrScheme>
    <a:fontScheme name="Assump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6</Words>
  <Application>Microsoft Macintosh PowerPoint</Application>
  <PresentationFormat>Widescreen</PresentationFormat>
  <Paragraphs>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01 Office Theme_Gray box footer</vt:lpstr>
      <vt:lpstr>02 Office Theme_Line footer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michaele</dc:creator>
  <cp:keywords/>
  <dc:description/>
  <cp:lastModifiedBy>Eric Stich</cp:lastModifiedBy>
  <cp:revision>149</cp:revision>
  <dcterms:created xsi:type="dcterms:W3CDTF">2020-06-16T21:22:48Z</dcterms:created>
  <dcterms:modified xsi:type="dcterms:W3CDTF">2020-06-25T19:30:29Z</dcterms:modified>
  <cp:category/>
</cp:coreProperties>
</file>